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Brien" userId="cc032cf6fdd60576" providerId="LiveId" clId="{5807809E-949C-4DE8-8594-7406E9D11C11}"/>
    <pc:docChg chg="undo custSel addSld delSld modSld">
      <pc:chgData name="Joan Brien" userId="cc032cf6fdd60576" providerId="LiveId" clId="{5807809E-949C-4DE8-8594-7406E9D11C11}" dt="2020-02-09T01:20:34.763" v="5643" actId="2696"/>
      <pc:docMkLst>
        <pc:docMk/>
      </pc:docMkLst>
      <pc:sldChg chg="addSp modSp">
        <pc:chgData name="Joan Brien" userId="cc032cf6fdd60576" providerId="LiveId" clId="{5807809E-949C-4DE8-8594-7406E9D11C11}" dt="2020-01-27T06:59:39.041" v="4988" actId="14100"/>
        <pc:sldMkLst>
          <pc:docMk/>
          <pc:sldMk cId="1723277079" sldId="256"/>
        </pc:sldMkLst>
        <pc:spChg chg="mod">
          <ac:chgData name="Joan Brien" userId="cc032cf6fdd60576" providerId="LiveId" clId="{5807809E-949C-4DE8-8594-7406E9D11C11}" dt="2020-01-27T06:58:46.887" v="4982" actId="14100"/>
          <ac:spMkLst>
            <pc:docMk/>
            <pc:sldMk cId="1723277079" sldId="256"/>
            <ac:spMk id="2" creationId="{F32B98E2-D897-4D45-9949-9C4F5FA044C5}"/>
          </ac:spMkLst>
        </pc:spChg>
        <pc:spChg chg="mod">
          <ac:chgData name="Joan Brien" userId="cc032cf6fdd60576" providerId="LiveId" clId="{5807809E-949C-4DE8-8594-7406E9D11C11}" dt="2020-01-27T06:58:56.925" v="4984" actId="14100"/>
          <ac:spMkLst>
            <pc:docMk/>
            <pc:sldMk cId="1723277079" sldId="256"/>
            <ac:spMk id="3" creationId="{48FE8270-C390-40FB-AB72-B67CC931582F}"/>
          </ac:spMkLst>
        </pc:spChg>
        <pc:picChg chg="add mod">
          <ac:chgData name="Joan Brien" userId="cc032cf6fdd60576" providerId="LiveId" clId="{5807809E-949C-4DE8-8594-7406E9D11C11}" dt="2020-01-27T06:59:39.041" v="4988" actId="14100"/>
          <ac:picMkLst>
            <pc:docMk/>
            <pc:sldMk cId="1723277079" sldId="256"/>
            <ac:picMk id="5" creationId="{CF6479A2-16EC-42AF-B2AA-E389275AE7AC}"/>
          </ac:picMkLst>
        </pc:picChg>
      </pc:sldChg>
      <pc:sldChg chg="modSp mod">
        <pc:chgData name="Joan Brien" userId="cc032cf6fdd60576" providerId="LiveId" clId="{5807809E-949C-4DE8-8594-7406E9D11C11}" dt="2020-02-08T22:38:58.905" v="5092" actId="20577"/>
        <pc:sldMkLst>
          <pc:docMk/>
          <pc:sldMk cId="1516330134" sldId="257"/>
        </pc:sldMkLst>
        <pc:spChg chg="mod">
          <ac:chgData name="Joan Brien" userId="cc032cf6fdd60576" providerId="LiveId" clId="{5807809E-949C-4DE8-8594-7406E9D11C11}" dt="2020-02-08T22:38:58.905" v="5092" actId="20577"/>
          <ac:spMkLst>
            <pc:docMk/>
            <pc:sldMk cId="1516330134" sldId="257"/>
            <ac:spMk id="3" creationId="{1FE094A0-CDEC-46A4-B9EB-7AA95988D8DC}"/>
          </ac:spMkLst>
        </pc:spChg>
      </pc:sldChg>
      <pc:sldChg chg="modSp add del">
        <pc:chgData name="Joan Brien" userId="cc032cf6fdd60576" providerId="LiveId" clId="{5807809E-949C-4DE8-8594-7406E9D11C11}" dt="2020-01-27T04:43:07.757" v="327" actId="2696"/>
        <pc:sldMkLst>
          <pc:docMk/>
          <pc:sldMk cId="1059582288" sldId="258"/>
        </pc:sldMkLst>
        <pc:spChg chg="mod">
          <ac:chgData name="Joan Brien" userId="cc032cf6fdd60576" providerId="LiveId" clId="{5807809E-949C-4DE8-8594-7406E9D11C11}" dt="2020-01-27T04:35:15.035" v="126" actId="255"/>
          <ac:spMkLst>
            <pc:docMk/>
            <pc:sldMk cId="1059582288" sldId="258"/>
            <ac:spMk id="2" creationId="{639D29A8-9480-4E39-88BB-DC5D380288AF}"/>
          </ac:spMkLst>
        </pc:spChg>
        <pc:spChg chg="mod">
          <ac:chgData name="Joan Brien" userId="cc032cf6fdd60576" providerId="LiveId" clId="{5807809E-949C-4DE8-8594-7406E9D11C11}" dt="2020-01-27T04:36:31.517" v="231" actId="20577"/>
          <ac:spMkLst>
            <pc:docMk/>
            <pc:sldMk cId="1059582288" sldId="258"/>
            <ac:spMk id="3" creationId="{F028CD97-2A40-41A2-B424-05CF989C719B}"/>
          </ac:spMkLst>
        </pc:spChg>
      </pc:sldChg>
      <pc:sldChg chg="addSp delSp modSp add">
        <pc:chgData name="Joan Brien" userId="cc032cf6fdd60576" providerId="LiveId" clId="{5807809E-949C-4DE8-8594-7406E9D11C11}" dt="2020-01-27T04:45:54.108" v="364" actId="14100"/>
        <pc:sldMkLst>
          <pc:docMk/>
          <pc:sldMk cId="2314768718" sldId="259"/>
        </pc:sldMkLst>
        <pc:spChg chg="mod">
          <ac:chgData name="Joan Brien" userId="cc032cf6fdd60576" providerId="LiveId" clId="{5807809E-949C-4DE8-8594-7406E9D11C11}" dt="2020-01-27T04:41:04.567" v="262" actId="14100"/>
          <ac:spMkLst>
            <pc:docMk/>
            <pc:sldMk cId="2314768718" sldId="259"/>
            <ac:spMk id="2" creationId="{95751752-3B49-41A6-9E45-C5DD13B029C4}"/>
          </ac:spMkLst>
        </pc:spChg>
        <pc:spChg chg="del mod">
          <ac:chgData name="Joan Brien" userId="cc032cf6fdd60576" providerId="LiveId" clId="{5807809E-949C-4DE8-8594-7406E9D11C11}" dt="2020-01-27T04:41:48.161" v="265" actId="931"/>
          <ac:spMkLst>
            <pc:docMk/>
            <pc:sldMk cId="2314768718" sldId="259"/>
            <ac:spMk id="3" creationId="{A662C2F6-4DD6-49A2-B9BD-DE5F7536D378}"/>
          </ac:spMkLst>
        </pc:spChg>
        <pc:spChg chg="mod">
          <ac:chgData name="Joan Brien" userId="cc032cf6fdd60576" providerId="LiveId" clId="{5807809E-949C-4DE8-8594-7406E9D11C11}" dt="2020-01-27T04:45:54.108" v="364" actId="14100"/>
          <ac:spMkLst>
            <pc:docMk/>
            <pc:sldMk cId="2314768718" sldId="259"/>
            <ac:spMk id="4" creationId="{04BB60C8-05E8-4D23-B97B-8A23813E839D}"/>
          </ac:spMkLst>
        </pc:spChg>
        <pc:picChg chg="add mod">
          <ac:chgData name="Joan Brien" userId="cc032cf6fdd60576" providerId="LiveId" clId="{5807809E-949C-4DE8-8594-7406E9D11C11}" dt="2020-01-27T04:41:57.734" v="267" actId="1076"/>
          <ac:picMkLst>
            <pc:docMk/>
            <pc:sldMk cId="2314768718" sldId="259"/>
            <ac:picMk id="6" creationId="{A21DFCA3-DA06-4900-83FA-8ED547FEC46C}"/>
          </ac:picMkLst>
        </pc:picChg>
      </pc:sldChg>
      <pc:sldChg chg="modSp add">
        <pc:chgData name="Joan Brien" userId="cc032cf6fdd60576" providerId="LiveId" clId="{5807809E-949C-4DE8-8594-7406E9D11C11}" dt="2020-01-27T04:54:38.524" v="1047" actId="313"/>
        <pc:sldMkLst>
          <pc:docMk/>
          <pc:sldMk cId="198419805" sldId="260"/>
        </pc:sldMkLst>
        <pc:spChg chg="mod">
          <ac:chgData name="Joan Brien" userId="cc032cf6fdd60576" providerId="LiveId" clId="{5807809E-949C-4DE8-8594-7406E9D11C11}" dt="2020-01-27T04:51:51.959" v="820" actId="20577"/>
          <ac:spMkLst>
            <pc:docMk/>
            <pc:sldMk cId="198419805" sldId="260"/>
            <ac:spMk id="2" creationId="{F70743AF-33DD-4923-A9FE-C247131987CB}"/>
          </ac:spMkLst>
        </pc:spChg>
        <pc:spChg chg="mod">
          <ac:chgData name="Joan Brien" userId="cc032cf6fdd60576" providerId="LiveId" clId="{5807809E-949C-4DE8-8594-7406E9D11C11}" dt="2020-01-27T04:54:38.524" v="1047" actId="313"/>
          <ac:spMkLst>
            <pc:docMk/>
            <pc:sldMk cId="198419805" sldId="260"/>
            <ac:spMk id="3" creationId="{D0D989B7-8651-4ADC-911F-EA2A71E8F3B9}"/>
          </ac:spMkLst>
        </pc:spChg>
      </pc:sldChg>
      <pc:sldChg chg="add del">
        <pc:chgData name="Joan Brien" userId="cc032cf6fdd60576" providerId="LiveId" clId="{5807809E-949C-4DE8-8594-7406E9D11C11}" dt="2020-01-27T04:46:28.502" v="366"/>
        <pc:sldMkLst>
          <pc:docMk/>
          <pc:sldMk cId="2143337298" sldId="260"/>
        </pc:sldMkLst>
      </pc:sldChg>
      <pc:sldChg chg="addSp modSp add">
        <pc:chgData name="Joan Brien" userId="cc032cf6fdd60576" providerId="LiveId" clId="{5807809E-949C-4DE8-8594-7406E9D11C11}" dt="2020-01-27T05:00:47.042" v="1395" actId="1076"/>
        <pc:sldMkLst>
          <pc:docMk/>
          <pc:sldMk cId="2380680457" sldId="261"/>
        </pc:sldMkLst>
        <pc:spChg chg="mod">
          <ac:chgData name="Joan Brien" userId="cc032cf6fdd60576" providerId="LiveId" clId="{5807809E-949C-4DE8-8594-7406E9D11C11}" dt="2020-01-27T04:55:53.760" v="1114" actId="122"/>
          <ac:spMkLst>
            <pc:docMk/>
            <pc:sldMk cId="2380680457" sldId="261"/>
            <ac:spMk id="2" creationId="{9270F2CA-283E-4834-8957-3BD837B5FA5E}"/>
          </ac:spMkLst>
        </pc:spChg>
        <pc:spChg chg="mod">
          <ac:chgData name="Joan Brien" userId="cc032cf6fdd60576" providerId="LiveId" clId="{5807809E-949C-4DE8-8594-7406E9D11C11}" dt="2020-01-27T04:59:03.772" v="1391" actId="14100"/>
          <ac:spMkLst>
            <pc:docMk/>
            <pc:sldMk cId="2380680457" sldId="261"/>
            <ac:spMk id="3" creationId="{4144D1EC-1D0C-4051-BB90-CABEB53207E8}"/>
          </ac:spMkLst>
        </pc:spChg>
        <pc:picChg chg="add mod">
          <ac:chgData name="Joan Brien" userId="cc032cf6fdd60576" providerId="LiveId" clId="{5807809E-949C-4DE8-8594-7406E9D11C11}" dt="2020-01-27T05:00:47.042" v="1395" actId="1076"/>
          <ac:picMkLst>
            <pc:docMk/>
            <pc:sldMk cId="2380680457" sldId="261"/>
            <ac:picMk id="5" creationId="{FEF4B543-5171-4B94-AC11-251DA480B0C2}"/>
          </ac:picMkLst>
        </pc:picChg>
      </pc:sldChg>
      <pc:sldChg chg="addSp modSp add">
        <pc:chgData name="Joan Brien" userId="cc032cf6fdd60576" providerId="LiveId" clId="{5807809E-949C-4DE8-8594-7406E9D11C11}" dt="2020-01-27T05:14:34.736" v="1969" actId="113"/>
        <pc:sldMkLst>
          <pc:docMk/>
          <pc:sldMk cId="1491965144" sldId="262"/>
        </pc:sldMkLst>
        <pc:spChg chg="mod">
          <ac:chgData name="Joan Brien" userId="cc032cf6fdd60576" providerId="LiveId" clId="{5807809E-949C-4DE8-8594-7406E9D11C11}" dt="2020-01-27T05:02:37.996" v="1526" actId="122"/>
          <ac:spMkLst>
            <pc:docMk/>
            <pc:sldMk cId="1491965144" sldId="262"/>
            <ac:spMk id="2" creationId="{2C537ADF-A628-4270-B00F-7B11A082C40A}"/>
          </ac:spMkLst>
        </pc:spChg>
        <pc:spChg chg="mod">
          <ac:chgData name="Joan Brien" userId="cc032cf6fdd60576" providerId="LiveId" clId="{5807809E-949C-4DE8-8594-7406E9D11C11}" dt="2020-01-27T05:14:34.736" v="1969" actId="113"/>
          <ac:spMkLst>
            <pc:docMk/>
            <pc:sldMk cId="1491965144" sldId="262"/>
            <ac:spMk id="3" creationId="{C72A7819-E23E-4142-9622-788CAF7A2238}"/>
          </ac:spMkLst>
        </pc:spChg>
        <pc:picChg chg="add mod">
          <ac:chgData name="Joan Brien" userId="cc032cf6fdd60576" providerId="LiveId" clId="{5807809E-949C-4DE8-8594-7406E9D11C11}" dt="2020-01-27T05:12:12.609" v="1954" actId="1076"/>
          <ac:picMkLst>
            <pc:docMk/>
            <pc:sldMk cId="1491965144" sldId="262"/>
            <ac:picMk id="5" creationId="{51DD2150-EBA2-4F50-9FB5-0E65151C318D}"/>
          </ac:picMkLst>
        </pc:picChg>
      </pc:sldChg>
      <pc:sldChg chg="addSp modSp add">
        <pc:chgData name="Joan Brien" userId="cc032cf6fdd60576" providerId="LiveId" clId="{5807809E-949C-4DE8-8594-7406E9D11C11}" dt="2020-01-27T05:25:56.214" v="2688" actId="20577"/>
        <pc:sldMkLst>
          <pc:docMk/>
          <pc:sldMk cId="3999845791" sldId="263"/>
        </pc:sldMkLst>
        <pc:spChg chg="mod">
          <ac:chgData name="Joan Brien" userId="cc032cf6fdd60576" providerId="LiveId" clId="{5807809E-949C-4DE8-8594-7406E9D11C11}" dt="2020-01-27T05:15:45.524" v="2033" actId="122"/>
          <ac:spMkLst>
            <pc:docMk/>
            <pc:sldMk cId="3999845791" sldId="263"/>
            <ac:spMk id="2" creationId="{0CCE7D8E-F254-4D4B-878B-7EC259561BCE}"/>
          </ac:spMkLst>
        </pc:spChg>
        <pc:spChg chg="mod">
          <ac:chgData name="Joan Brien" userId="cc032cf6fdd60576" providerId="LiveId" clId="{5807809E-949C-4DE8-8594-7406E9D11C11}" dt="2020-01-27T05:25:56.214" v="2688" actId="20577"/>
          <ac:spMkLst>
            <pc:docMk/>
            <pc:sldMk cId="3999845791" sldId="263"/>
            <ac:spMk id="3" creationId="{37D43652-6CF4-49FF-AB86-ECC8D5DED962}"/>
          </ac:spMkLst>
        </pc:spChg>
        <pc:picChg chg="add mod">
          <ac:chgData name="Joan Brien" userId="cc032cf6fdd60576" providerId="LiveId" clId="{5807809E-949C-4DE8-8594-7406E9D11C11}" dt="2020-01-27T05:24:39.852" v="2541" actId="1076"/>
          <ac:picMkLst>
            <pc:docMk/>
            <pc:sldMk cId="3999845791" sldId="263"/>
            <ac:picMk id="5" creationId="{6384ED04-9F96-40C1-B748-0295AE9CB3E3}"/>
          </ac:picMkLst>
        </pc:picChg>
      </pc:sldChg>
      <pc:sldChg chg="addSp delSp modSp add">
        <pc:chgData name="Joan Brien" userId="cc032cf6fdd60576" providerId="LiveId" clId="{5807809E-949C-4DE8-8594-7406E9D11C11}" dt="2020-01-27T05:36:36.963" v="3218" actId="1076"/>
        <pc:sldMkLst>
          <pc:docMk/>
          <pc:sldMk cId="2669095682" sldId="264"/>
        </pc:sldMkLst>
        <pc:spChg chg="mod">
          <ac:chgData name="Joan Brien" userId="cc032cf6fdd60576" providerId="LiveId" clId="{5807809E-949C-4DE8-8594-7406E9D11C11}" dt="2020-01-27T05:27:14.982" v="2722" actId="14100"/>
          <ac:spMkLst>
            <pc:docMk/>
            <pc:sldMk cId="2669095682" sldId="264"/>
            <ac:spMk id="2" creationId="{BC1FDA81-597C-4E0F-BF90-8781074D08C3}"/>
          </ac:spMkLst>
        </pc:spChg>
        <pc:spChg chg="del mod">
          <ac:chgData name="Joan Brien" userId="cc032cf6fdd60576" providerId="LiveId" clId="{5807809E-949C-4DE8-8594-7406E9D11C11}" dt="2020-01-27T05:29:24.882" v="2725" actId="931"/>
          <ac:spMkLst>
            <pc:docMk/>
            <pc:sldMk cId="2669095682" sldId="264"/>
            <ac:spMk id="3" creationId="{2EEE7761-5CA7-4647-B880-9C81C2951BC6}"/>
          </ac:spMkLst>
        </pc:spChg>
        <pc:spChg chg="add mod">
          <ac:chgData name="Joan Brien" userId="cc032cf6fdd60576" providerId="LiveId" clId="{5807809E-949C-4DE8-8594-7406E9D11C11}" dt="2020-01-27T05:35:17.910" v="3214" actId="14100"/>
          <ac:spMkLst>
            <pc:docMk/>
            <pc:sldMk cId="2669095682" sldId="264"/>
            <ac:spMk id="7" creationId="{FF29F501-DD24-4B88-8CE5-90AB3AF6761B}"/>
          </ac:spMkLst>
        </pc:spChg>
        <pc:picChg chg="add del mod">
          <ac:chgData name="Joan Brien" userId="cc032cf6fdd60576" providerId="LiveId" clId="{5807809E-949C-4DE8-8594-7406E9D11C11}" dt="2020-01-27T05:30:07.678" v="2730" actId="478"/>
          <ac:picMkLst>
            <pc:docMk/>
            <pc:sldMk cId="2669095682" sldId="264"/>
            <ac:picMk id="5" creationId="{A56A954E-640E-44CD-8C94-55013B547101}"/>
          </ac:picMkLst>
        </pc:picChg>
        <pc:picChg chg="add mod">
          <ac:chgData name="Joan Brien" userId="cc032cf6fdd60576" providerId="LiveId" clId="{5807809E-949C-4DE8-8594-7406E9D11C11}" dt="2020-01-27T05:36:36.963" v="3218" actId="1076"/>
          <ac:picMkLst>
            <pc:docMk/>
            <pc:sldMk cId="2669095682" sldId="264"/>
            <ac:picMk id="9" creationId="{DC3F7BFB-C56C-477A-AC70-2058AC3177DA}"/>
          </ac:picMkLst>
        </pc:picChg>
      </pc:sldChg>
      <pc:sldChg chg="addSp modSp add">
        <pc:chgData name="Joan Brien" userId="cc032cf6fdd60576" providerId="LiveId" clId="{5807809E-949C-4DE8-8594-7406E9D11C11}" dt="2020-01-27T06:08:51.577" v="4047" actId="1076"/>
        <pc:sldMkLst>
          <pc:docMk/>
          <pc:sldMk cId="1469637585" sldId="265"/>
        </pc:sldMkLst>
        <pc:spChg chg="mod">
          <ac:chgData name="Joan Brien" userId="cc032cf6fdd60576" providerId="LiveId" clId="{5807809E-949C-4DE8-8594-7406E9D11C11}" dt="2020-01-27T05:37:25.723" v="3284" actId="122"/>
          <ac:spMkLst>
            <pc:docMk/>
            <pc:sldMk cId="1469637585" sldId="265"/>
            <ac:spMk id="2" creationId="{50A00902-1F57-4A60-A9DB-2340EF059F68}"/>
          </ac:spMkLst>
        </pc:spChg>
        <pc:spChg chg="mod">
          <ac:chgData name="Joan Brien" userId="cc032cf6fdd60576" providerId="LiveId" clId="{5807809E-949C-4DE8-8594-7406E9D11C11}" dt="2020-01-27T06:08:00.413" v="4039" actId="20577"/>
          <ac:spMkLst>
            <pc:docMk/>
            <pc:sldMk cId="1469637585" sldId="265"/>
            <ac:spMk id="3" creationId="{55F7C8E8-E7AD-4B57-90FD-C9CF236DA130}"/>
          </ac:spMkLst>
        </pc:spChg>
        <pc:picChg chg="add mod">
          <ac:chgData name="Joan Brien" userId="cc032cf6fdd60576" providerId="LiveId" clId="{5807809E-949C-4DE8-8594-7406E9D11C11}" dt="2020-01-27T06:08:37.396" v="4044" actId="1076"/>
          <ac:picMkLst>
            <pc:docMk/>
            <pc:sldMk cId="1469637585" sldId="265"/>
            <ac:picMk id="5" creationId="{F6FABE5A-4A48-46C4-A7F5-AB0DF2947662}"/>
          </ac:picMkLst>
        </pc:picChg>
        <pc:picChg chg="add mod">
          <ac:chgData name="Joan Brien" userId="cc032cf6fdd60576" providerId="LiveId" clId="{5807809E-949C-4DE8-8594-7406E9D11C11}" dt="2020-01-27T06:08:51.577" v="4047" actId="1076"/>
          <ac:picMkLst>
            <pc:docMk/>
            <pc:sldMk cId="1469637585" sldId="265"/>
            <ac:picMk id="7" creationId="{CDDBED71-283F-40B4-BAE5-86D30C777D4E}"/>
          </ac:picMkLst>
        </pc:picChg>
      </pc:sldChg>
      <pc:sldChg chg="addSp modSp add">
        <pc:chgData name="Joan Brien" userId="cc032cf6fdd60576" providerId="LiveId" clId="{5807809E-949C-4DE8-8594-7406E9D11C11}" dt="2020-01-27T06:23:31.785" v="4484" actId="1076"/>
        <pc:sldMkLst>
          <pc:docMk/>
          <pc:sldMk cId="1136036451" sldId="266"/>
        </pc:sldMkLst>
        <pc:spChg chg="mod">
          <ac:chgData name="Joan Brien" userId="cc032cf6fdd60576" providerId="LiveId" clId="{5807809E-949C-4DE8-8594-7406E9D11C11}" dt="2020-01-27T06:09:52.986" v="4076" actId="122"/>
          <ac:spMkLst>
            <pc:docMk/>
            <pc:sldMk cId="1136036451" sldId="266"/>
            <ac:spMk id="2" creationId="{4E3A1A70-F861-4D16-84F9-B65434640B2C}"/>
          </ac:spMkLst>
        </pc:spChg>
        <pc:spChg chg="mod">
          <ac:chgData name="Joan Brien" userId="cc032cf6fdd60576" providerId="LiveId" clId="{5807809E-949C-4DE8-8594-7406E9D11C11}" dt="2020-01-27T06:22:45.522" v="4479" actId="5793"/>
          <ac:spMkLst>
            <pc:docMk/>
            <pc:sldMk cId="1136036451" sldId="266"/>
            <ac:spMk id="3" creationId="{38B5374B-B33A-4E23-B980-7811820B9B02}"/>
          </ac:spMkLst>
        </pc:spChg>
        <pc:picChg chg="add mod">
          <ac:chgData name="Joan Brien" userId="cc032cf6fdd60576" providerId="LiveId" clId="{5807809E-949C-4DE8-8594-7406E9D11C11}" dt="2020-01-27T06:23:31.785" v="4484" actId="1076"/>
          <ac:picMkLst>
            <pc:docMk/>
            <pc:sldMk cId="1136036451" sldId="266"/>
            <ac:picMk id="5" creationId="{937C646B-D801-4294-8FFA-D4D073A881FD}"/>
          </ac:picMkLst>
        </pc:picChg>
      </pc:sldChg>
      <pc:sldChg chg="addSp delSp modSp add mod">
        <pc:chgData name="Joan Brien" userId="cc032cf6fdd60576" providerId="LiveId" clId="{5807809E-949C-4DE8-8594-7406E9D11C11}" dt="2020-02-08T22:58:47.902" v="5293" actId="20577"/>
        <pc:sldMkLst>
          <pc:docMk/>
          <pc:sldMk cId="4283133385" sldId="267"/>
        </pc:sldMkLst>
        <pc:spChg chg="mod">
          <ac:chgData name="Joan Brien" userId="cc032cf6fdd60576" providerId="LiveId" clId="{5807809E-949C-4DE8-8594-7406E9D11C11}" dt="2020-01-27T06:24:17.839" v="4502" actId="14100"/>
          <ac:spMkLst>
            <pc:docMk/>
            <pc:sldMk cId="4283133385" sldId="267"/>
            <ac:spMk id="2" creationId="{195B5580-3CC7-456F-BB4D-1CEC30C05B8C}"/>
          </ac:spMkLst>
        </pc:spChg>
        <pc:spChg chg="mod">
          <ac:chgData name="Joan Brien" userId="cc032cf6fdd60576" providerId="LiveId" clId="{5807809E-949C-4DE8-8594-7406E9D11C11}" dt="2020-02-08T22:58:47.902" v="5293" actId="20577"/>
          <ac:spMkLst>
            <pc:docMk/>
            <pc:sldMk cId="4283133385" sldId="267"/>
            <ac:spMk id="3" creationId="{09737D11-48DA-493E-B068-CBEE8BCAE099}"/>
          </ac:spMkLst>
        </pc:spChg>
        <pc:picChg chg="add mod">
          <ac:chgData name="Joan Brien" userId="cc032cf6fdd60576" providerId="LiveId" clId="{5807809E-949C-4DE8-8594-7406E9D11C11}" dt="2020-02-08T22:54:00.698" v="5156" actId="1076"/>
          <ac:picMkLst>
            <pc:docMk/>
            <pc:sldMk cId="4283133385" sldId="267"/>
            <ac:picMk id="5" creationId="{EF06035D-C1D7-4844-AE05-34BEEA34F391}"/>
          </ac:picMkLst>
        </pc:picChg>
        <pc:picChg chg="add mod">
          <ac:chgData name="Joan Brien" userId="cc032cf6fdd60576" providerId="LiveId" clId="{5807809E-949C-4DE8-8594-7406E9D11C11}" dt="2020-02-08T22:53:44.385" v="5153" actId="1076"/>
          <ac:picMkLst>
            <pc:docMk/>
            <pc:sldMk cId="4283133385" sldId="267"/>
            <ac:picMk id="6" creationId="{0A7BF428-8B06-44FF-B178-D35B7D2A307A}"/>
          </ac:picMkLst>
        </pc:picChg>
        <pc:picChg chg="add mod">
          <ac:chgData name="Joan Brien" userId="cc032cf6fdd60576" providerId="LiveId" clId="{5807809E-949C-4DE8-8594-7406E9D11C11}" dt="2020-02-08T22:53:39.305" v="5151" actId="1076"/>
          <ac:picMkLst>
            <pc:docMk/>
            <pc:sldMk cId="4283133385" sldId="267"/>
            <ac:picMk id="7" creationId="{37D8B27B-11B0-47E0-98DC-D426F867233B}"/>
          </ac:picMkLst>
        </pc:picChg>
        <pc:picChg chg="add mod">
          <ac:chgData name="Joan Brien" userId="cc032cf6fdd60576" providerId="LiveId" clId="{5807809E-949C-4DE8-8594-7406E9D11C11}" dt="2020-02-08T22:53:42.351" v="5152" actId="1076"/>
          <ac:picMkLst>
            <pc:docMk/>
            <pc:sldMk cId="4283133385" sldId="267"/>
            <ac:picMk id="9" creationId="{B6A0A043-2440-4086-9C74-33CC0FB1C040}"/>
          </ac:picMkLst>
        </pc:picChg>
        <pc:picChg chg="add mod">
          <ac:chgData name="Joan Brien" userId="cc032cf6fdd60576" providerId="LiveId" clId="{5807809E-949C-4DE8-8594-7406E9D11C11}" dt="2020-02-08T22:53:47.760" v="5154" actId="1076"/>
          <ac:picMkLst>
            <pc:docMk/>
            <pc:sldMk cId="4283133385" sldId="267"/>
            <ac:picMk id="10" creationId="{2E21649A-9357-47B1-971B-764A1D381CCF}"/>
          </ac:picMkLst>
        </pc:picChg>
        <pc:picChg chg="add del mod">
          <ac:chgData name="Joan Brien" userId="cc032cf6fdd60576" providerId="LiveId" clId="{5807809E-949C-4DE8-8594-7406E9D11C11}" dt="2020-01-27T07:02:37.468" v="4990" actId="478"/>
          <ac:picMkLst>
            <pc:docMk/>
            <pc:sldMk cId="4283133385" sldId="267"/>
            <ac:picMk id="11" creationId="{B46B4B7B-7FEB-425B-B38E-3B5ECA0866E6}"/>
          </ac:picMkLst>
        </pc:picChg>
      </pc:sldChg>
      <pc:sldChg chg="modSp add del mod">
        <pc:chgData name="Joan Brien" userId="cc032cf6fdd60576" providerId="LiveId" clId="{5807809E-949C-4DE8-8594-7406E9D11C11}" dt="2020-02-09T01:20:34.763" v="5643" actId="2696"/>
        <pc:sldMkLst>
          <pc:docMk/>
          <pc:sldMk cId="1773552263" sldId="268"/>
        </pc:sldMkLst>
        <pc:spChg chg="mod">
          <ac:chgData name="Joan Brien" userId="cc032cf6fdd60576" providerId="LiveId" clId="{5807809E-949C-4DE8-8594-7406E9D11C11}" dt="2020-02-09T01:20:08.531" v="5642" actId="5793"/>
          <ac:spMkLst>
            <pc:docMk/>
            <pc:sldMk cId="1773552263" sldId="268"/>
            <ac:spMk id="2" creationId="{192F4FA2-9F63-4160-B404-88596A121A49}"/>
          </ac:spMkLst>
        </pc:spChg>
      </pc:sldChg>
      <pc:sldChg chg="addSp delSp modSp add del">
        <pc:chgData name="Joan Brien" userId="cc032cf6fdd60576" providerId="LiveId" clId="{5807809E-949C-4DE8-8594-7406E9D11C11}" dt="2020-01-27T07:02:25.643" v="4989" actId="2696"/>
        <pc:sldMkLst>
          <pc:docMk/>
          <pc:sldMk cId="2258752223" sldId="268"/>
        </pc:sldMkLst>
        <pc:spChg chg="mod">
          <ac:chgData name="Joan Brien" userId="cc032cf6fdd60576" providerId="LiveId" clId="{5807809E-949C-4DE8-8594-7406E9D11C11}" dt="2020-01-27T06:54:44.758" v="4978" actId="14100"/>
          <ac:spMkLst>
            <pc:docMk/>
            <pc:sldMk cId="2258752223" sldId="268"/>
            <ac:spMk id="2" creationId="{CE6F4426-1642-4671-945B-8542D43C8239}"/>
          </ac:spMkLst>
        </pc:spChg>
        <pc:spChg chg="del mod">
          <ac:chgData name="Joan Brien" userId="cc032cf6fdd60576" providerId="LiveId" clId="{5807809E-949C-4DE8-8594-7406E9D11C11}" dt="2020-01-27T06:55:43.206" v="4981" actId="931"/>
          <ac:spMkLst>
            <pc:docMk/>
            <pc:sldMk cId="2258752223" sldId="268"/>
            <ac:spMk id="3" creationId="{B799CBDA-44C3-4E82-A320-1FB93FFD5149}"/>
          </ac:spMkLst>
        </pc:spChg>
        <pc:picChg chg="add mod">
          <ac:chgData name="Joan Brien" userId="cc032cf6fdd60576" providerId="LiveId" clId="{5807809E-949C-4DE8-8594-7406E9D11C11}" dt="2020-01-27T06:55:43.206" v="4981" actId="931"/>
          <ac:picMkLst>
            <pc:docMk/>
            <pc:sldMk cId="2258752223" sldId="268"/>
            <ac:picMk id="5" creationId="{52E92946-89F7-48DE-83E5-A8ECDEA120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irle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98E2-D897-4D45-9949-9C4F5FA04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453" y="632013"/>
            <a:ext cx="8915399" cy="1126284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WHAT TO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E8270-C390-40FB-AB72-B67CC9315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5124" y="1770037"/>
            <a:ext cx="8915399" cy="72573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Can we do anything?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79A2-16EC-42AF-B2AA-E389275A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03" y="2441985"/>
            <a:ext cx="6604351" cy="44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1A70-F861-4D16-84F9-B6543464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9838"/>
          </a:xfrm>
        </p:spPr>
        <p:txBody>
          <a:bodyPr/>
          <a:lstStyle/>
          <a:p>
            <a:pPr algn="ctr"/>
            <a:r>
              <a:rPr lang="en-AU" dirty="0"/>
              <a:t>ARE THERE ANY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374B-B33A-4E23-B980-7811820B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40188"/>
            <a:ext cx="8915400" cy="5172583"/>
          </a:xfrm>
        </p:spPr>
        <p:txBody>
          <a:bodyPr>
            <a:normAutofit/>
          </a:bodyPr>
          <a:lstStyle/>
          <a:p>
            <a:r>
              <a:rPr lang="en-AU" sz="2400" b="1" dirty="0"/>
              <a:t>PUBLICITY</a:t>
            </a:r>
            <a:r>
              <a:rPr lang="en-AU" sz="2400" dirty="0"/>
              <a:t>… but…  </a:t>
            </a:r>
            <a:r>
              <a:rPr lang="en-AU" sz="2400" b="1" dirty="0"/>
              <a:t>WHO</a:t>
            </a:r>
            <a:r>
              <a:rPr lang="en-AU" sz="2400" dirty="0"/>
              <a:t> to target?</a:t>
            </a:r>
          </a:p>
          <a:p>
            <a:pPr marL="0" indent="0">
              <a:buNone/>
            </a:pPr>
            <a:endParaRPr lang="en-AU" sz="2400" dirty="0"/>
          </a:p>
          <a:p>
            <a:pPr lvl="1"/>
            <a:r>
              <a:rPr lang="en-AU" sz="2200" dirty="0"/>
              <a:t>EDUCATION MINISTERS?</a:t>
            </a:r>
          </a:p>
          <a:p>
            <a:pPr lvl="1"/>
            <a:r>
              <a:rPr lang="en-AU" sz="2200" dirty="0"/>
              <a:t>HEALTH MINISTERS?</a:t>
            </a:r>
          </a:p>
          <a:p>
            <a:pPr lvl="1"/>
            <a:r>
              <a:rPr lang="en-AU" sz="2200" dirty="0"/>
              <a:t>ENERGY MINISTERS?</a:t>
            </a:r>
          </a:p>
          <a:p>
            <a:pPr lvl="1"/>
            <a:r>
              <a:rPr lang="en-AU" sz="2200" dirty="0"/>
              <a:t>PREMIERS?</a:t>
            </a:r>
          </a:p>
          <a:p>
            <a:pPr lvl="1"/>
            <a:r>
              <a:rPr lang="en-AU" sz="2200" dirty="0"/>
              <a:t> PSYCHOLOGY ASSOCIATIONS?</a:t>
            </a:r>
          </a:p>
          <a:p>
            <a:pPr lvl="1"/>
            <a:r>
              <a:rPr lang="en-AU" sz="2200" dirty="0"/>
              <a:t>MEDICAL ASSOCIATIONS?</a:t>
            </a:r>
          </a:p>
          <a:p>
            <a:pPr lvl="1"/>
            <a:r>
              <a:rPr lang="en-AU" sz="2200" dirty="0"/>
              <a:t>OPHTHALMOLOGICAL ASSOCIATIONS?</a:t>
            </a:r>
          </a:p>
          <a:p>
            <a:pPr marL="457200" lvl="1" indent="0">
              <a:buNone/>
            </a:pPr>
            <a:endParaRPr lang="en-AU" sz="2200" dirty="0"/>
          </a:p>
          <a:p>
            <a:pPr lvl="1"/>
            <a:endParaRPr lang="en-AU" sz="2200" dirty="0"/>
          </a:p>
          <a:p>
            <a:endParaRPr lang="en-AU" sz="2400" dirty="0"/>
          </a:p>
          <a:p>
            <a:pPr lvl="1"/>
            <a:endParaRPr lang="en-AU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C646B-D801-4294-8FFA-D4D073A88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9" y="1990165"/>
            <a:ext cx="3845167" cy="25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3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5580-3CC7-456F-BB4D-1CEC30C0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0445"/>
          </a:xfrm>
        </p:spPr>
        <p:txBody>
          <a:bodyPr/>
          <a:lstStyle/>
          <a:p>
            <a:pPr algn="ctr"/>
            <a:r>
              <a:rPr lang="en-AU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7D11-48DA-493E-B068-CBEE8BCA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67" y="1256961"/>
            <a:ext cx="9907792" cy="5498841"/>
          </a:xfrm>
        </p:spPr>
        <p:txBody>
          <a:bodyPr>
            <a:normAutofit/>
          </a:bodyPr>
          <a:lstStyle/>
          <a:p>
            <a:r>
              <a:rPr lang="en-AU" b="1" dirty="0"/>
              <a:t>PRESS RELEASES</a:t>
            </a:r>
            <a:r>
              <a:rPr lang="en-AU" dirty="0"/>
              <a:t>…  </a:t>
            </a:r>
            <a:r>
              <a:rPr lang="en-AU" sz="1900" dirty="0"/>
              <a:t>Who and where?</a:t>
            </a:r>
          </a:p>
          <a:p>
            <a:pPr lvl="1"/>
            <a:r>
              <a:rPr lang="en-AU" sz="1900" dirty="0"/>
              <a:t>Today’s news is tomorrow’s rubbish.</a:t>
            </a:r>
          </a:p>
          <a:p>
            <a:r>
              <a:rPr lang="en-AU" b="1" dirty="0"/>
              <a:t>ORGANISED MARCHES</a:t>
            </a:r>
            <a:r>
              <a:rPr lang="en-AU" dirty="0"/>
              <a:t>…. </a:t>
            </a:r>
            <a:r>
              <a:rPr lang="en-AU" sz="1900" dirty="0"/>
              <a:t>Organised by whom?</a:t>
            </a:r>
          </a:p>
          <a:p>
            <a:pPr lvl="1"/>
            <a:r>
              <a:rPr lang="en-AU" sz="1900" dirty="0"/>
              <a:t>Would require parents to be involved and most are too busy</a:t>
            </a:r>
          </a:p>
          <a:p>
            <a:r>
              <a:rPr lang="en-AU" b="1" dirty="0"/>
              <a:t>TESTIMONIALS</a:t>
            </a:r>
            <a:r>
              <a:rPr lang="en-AU" dirty="0"/>
              <a:t>… </a:t>
            </a:r>
            <a:r>
              <a:rPr lang="en-AU" sz="1900" dirty="0"/>
              <a:t>to whom?</a:t>
            </a:r>
          </a:p>
          <a:p>
            <a:pPr lvl="1"/>
            <a:r>
              <a:rPr lang="en-AU" sz="1900" dirty="0"/>
              <a:t>Usually seen as just one person’s experience</a:t>
            </a:r>
          </a:p>
          <a:p>
            <a:r>
              <a:rPr lang="en-AU" b="1" dirty="0"/>
              <a:t>SOCIAL MEDIA</a:t>
            </a:r>
            <a:r>
              <a:rPr lang="en-AU" dirty="0"/>
              <a:t>….. </a:t>
            </a:r>
            <a:r>
              <a:rPr lang="en-AU" sz="1900" dirty="0"/>
              <a:t>“biggest bang for your buck”</a:t>
            </a:r>
          </a:p>
          <a:p>
            <a:pPr lvl="1"/>
            <a:r>
              <a:rPr lang="en-AU" sz="1800" dirty="0"/>
              <a:t>Facebook</a:t>
            </a:r>
          </a:p>
          <a:p>
            <a:pPr lvl="1"/>
            <a:r>
              <a:rPr lang="en-AU" sz="1800" dirty="0"/>
              <a:t>Instagram</a:t>
            </a:r>
          </a:p>
          <a:p>
            <a:pPr lvl="1"/>
            <a:r>
              <a:rPr lang="en-AU" sz="1800" dirty="0"/>
              <a:t>Twitter</a:t>
            </a:r>
          </a:p>
          <a:p>
            <a:pPr lvl="1"/>
            <a:r>
              <a:rPr lang="en-AU" sz="1800" dirty="0"/>
              <a:t>Pinterest</a:t>
            </a:r>
          </a:p>
          <a:p>
            <a:pPr marL="342900" lvl="1" indent="-342900"/>
            <a:r>
              <a:rPr lang="en-AU" sz="1800" dirty="0"/>
              <a:t>	</a:t>
            </a:r>
            <a:r>
              <a:rPr lang="en-AU" sz="1800" b="1" dirty="0"/>
              <a:t>COMMUNITY GROUPS ON FACEBOOK</a:t>
            </a:r>
            <a:r>
              <a:rPr lang="en-AU" sz="1800" dirty="0"/>
              <a:t>….</a:t>
            </a:r>
            <a:endParaRPr lang="en-AU" sz="1800" b="1" dirty="0"/>
          </a:p>
          <a:p>
            <a:pPr marL="742950" lvl="2" indent="-342900"/>
            <a:r>
              <a:rPr lang="en-AU" sz="1900" dirty="0"/>
              <a:t>Increases the exposure of Irlen Syndrome to many 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6035D-C1D7-4844-AE05-34BEEA34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568" y="2905225"/>
            <a:ext cx="2393241" cy="1711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8B27B-11B0-47E0-98DC-D426F867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87" y="4392446"/>
            <a:ext cx="697504" cy="697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0A043-2440-4086-9C74-33CC0FB1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400" y="4062306"/>
            <a:ext cx="1108933" cy="1108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7BF428-8B06-44FF-B178-D35B7D2A3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478" y="4348882"/>
            <a:ext cx="1021304" cy="741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1649A-9357-47B1-971B-764A1D381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796" y="4075203"/>
            <a:ext cx="1233323" cy="13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6428-865E-4C17-B4C6-DF4FEC02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802" y="333654"/>
            <a:ext cx="8911687" cy="548474"/>
          </a:xfrm>
        </p:spPr>
        <p:txBody>
          <a:bodyPr>
            <a:normAutofit/>
          </a:bodyPr>
          <a:lstStyle/>
          <a:p>
            <a:pPr algn="ctr"/>
            <a:r>
              <a:rPr lang="en-AU" sz="2800" dirty="0"/>
              <a:t>HOW TO SURVIVE THE PERCEIVED “THREATS”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30B3-E32A-4044-A07D-385DE7C5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75244"/>
            <a:ext cx="8915400" cy="5549102"/>
          </a:xfrm>
        </p:spPr>
        <p:txBody>
          <a:bodyPr>
            <a:normAutofit fontScale="92500" lnSpcReduction="10000"/>
          </a:bodyPr>
          <a:lstStyle/>
          <a:p>
            <a:r>
              <a:rPr lang="en-AU" sz="2100" dirty="0"/>
              <a:t>ACCEPT THAT WE ARE “OUTSIDE” THE “ESTABLISHMENT” </a:t>
            </a:r>
          </a:p>
          <a:p>
            <a:r>
              <a:rPr lang="en-AU" sz="2100" dirty="0"/>
              <a:t>BE PROFESSIONAL AT ALL TIMES</a:t>
            </a:r>
          </a:p>
          <a:p>
            <a:r>
              <a:rPr lang="en-AU" sz="2100" b="1" u="sng" dirty="0"/>
              <a:t>ALWAYS </a:t>
            </a:r>
            <a:r>
              <a:rPr lang="en-AU" sz="2100" dirty="0"/>
              <a:t>INVOLVE THE PARENTS/CARERS IN THE PROCESS</a:t>
            </a:r>
            <a:endParaRPr lang="en-AU" sz="2100" b="1" u="sng" dirty="0"/>
          </a:p>
          <a:p>
            <a:r>
              <a:rPr lang="en-AU" sz="2100" dirty="0"/>
              <a:t>BUILD OUR REPUTATION THROUGH “BEST PRACTICE” </a:t>
            </a:r>
          </a:p>
          <a:p>
            <a:r>
              <a:rPr lang="en-AU" sz="2100" dirty="0"/>
              <a:t>BE SEEN AS AN IRLEN “SPECIALIST” </a:t>
            </a:r>
          </a:p>
          <a:p>
            <a:r>
              <a:rPr lang="en-AU" sz="2100" dirty="0"/>
              <a:t>DON’T TRY TO BE “EVERYTHING” TO “EVERYBODY”</a:t>
            </a:r>
          </a:p>
          <a:p>
            <a:r>
              <a:rPr lang="en-AU" sz="2100" dirty="0"/>
              <a:t>DON’T “BADMOUTH”  PROFESSIONALS WHO MAY “BADMOUTH” US</a:t>
            </a:r>
          </a:p>
          <a:p>
            <a:r>
              <a:rPr lang="en-AU" sz="2100" dirty="0"/>
              <a:t>BE “ACCEPTING” OF SOME CHILDRENS’ BEHAVIOURS</a:t>
            </a:r>
          </a:p>
          <a:p>
            <a:r>
              <a:rPr lang="en-AU" sz="2100" dirty="0"/>
              <a:t>EXPLAIN THE CAUSE OF IRLEN SYNDROME TO INCREASE UNDERSTANDING</a:t>
            </a:r>
          </a:p>
          <a:p>
            <a:r>
              <a:rPr lang="en-AU" sz="2100" dirty="0"/>
              <a:t>USE SOCIAL MEDIA TO SPREAD THE WORD </a:t>
            </a:r>
          </a:p>
          <a:p>
            <a:r>
              <a:rPr lang="en-AU" sz="2100" dirty="0"/>
              <a:t>TREAT CLIENTS AS YOU WOULD WANT TO BE TREATED YOURSELF</a:t>
            </a:r>
          </a:p>
          <a:p>
            <a:r>
              <a:rPr lang="en-AU" sz="2100" dirty="0"/>
              <a:t>BE PREPARED TO HELP FINANCIALLY THOSE PARENTS WHO NEED IT</a:t>
            </a:r>
          </a:p>
          <a:p>
            <a:r>
              <a:rPr lang="en-AU" sz="2100" dirty="0"/>
              <a:t>PLACE ADVERTISEMENTS IN SCHOOL NEWSLETTERS</a:t>
            </a:r>
          </a:p>
          <a:p>
            <a:r>
              <a:rPr lang="en-AU" sz="2100" dirty="0"/>
              <a:t>ACCEPT A SMALL FINANCIAL LOSS TO ENSURE CLIENTS “COME BACK”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68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D23C-54A2-4FD2-9573-33F82DA3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1"/>
            <a:ext cx="8911687" cy="979959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FINALLY…</a:t>
            </a:r>
            <a:br>
              <a:rPr lang="en-AU" dirty="0"/>
            </a:br>
            <a:r>
              <a:rPr lang="en-AU" sz="3200" b="1" dirty="0"/>
              <a:t>THIS</a:t>
            </a:r>
            <a:r>
              <a:rPr lang="en-AU" sz="3200" dirty="0"/>
              <a:t> IS WHAT </a:t>
            </a:r>
            <a:r>
              <a:rPr lang="en-AU" sz="3200" b="1" dirty="0"/>
              <a:t>WE</a:t>
            </a:r>
            <a:r>
              <a:rPr lang="en-AU" sz="3200" dirty="0"/>
              <a:t> ARE ALL ABOUT…..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D73C4-BEEF-42D3-A1F5-BF8F6D027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78" y="1757372"/>
            <a:ext cx="1952512" cy="1702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BD6B6E-598E-43C0-9F1B-45BE20A4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411" y="1757372"/>
            <a:ext cx="2328272" cy="1553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2C9D08-8251-462B-B5FB-52EA98436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561" y="1783093"/>
            <a:ext cx="2129998" cy="14208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82A9E4-028B-40F6-8F4C-DD6800587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038" y="1840161"/>
            <a:ext cx="1254664" cy="1470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5AFE5C-D71B-4FB9-B69A-F671D6AD6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678" y="3548853"/>
            <a:ext cx="1952512" cy="1300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741D06-D84B-4A29-9C47-4A5E018F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094" y="3513131"/>
            <a:ext cx="1400905" cy="140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9C1BDA-4202-4F5C-9091-6C9DD06E5E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903" y="3513130"/>
            <a:ext cx="1804144" cy="1202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F7E22D-607C-4BD1-8B9E-DEC24DCB7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7250" y="3546561"/>
            <a:ext cx="1804144" cy="1202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18B8DC-F3BF-403D-BA60-991825B766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546" y="4849760"/>
            <a:ext cx="2511746" cy="17761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D34A9C-ACA9-4EFA-B1B2-4792417C7110}"/>
              </a:ext>
            </a:extLst>
          </p:cNvPr>
          <p:cNvSpPr txBox="1"/>
          <p:nvPr/>
        </p:nvSpPr>
        <p:spPr>
          <a:xfrm rot="21031014">
            <a:off x="1899138" y="5611651"/>
            <a:ext cx="279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IRLEN METHOD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5C26FE-8D2B-4049-9451-76630765DDC4}"/>
              </a:ext>
            </a:extLst>
          </p:cNvPr>
          <p:cNvSpPr txBox="1"/>
          <p:nvPr/>
        </p:nvSpPr>
        <p:spPr>
          <a:xfrm rot="807701">
            <a:off x="8610047" y="5299247"/>
            <a:ext cx="2894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IRLEN SPECTRAL FILTERS</a:t>
            </a:r>
          </a:p>
        </p:txBody>
      </p:sp>
    </p:spTree>
    <p:extLst>
      <p:ext uri="{BB962C8B-B14F-4D97-AF65-F5344CB8AC3E}">
        <p14:creationId xmlns:p14="http://schemas.microsoft.com/office/powerpoint/2010/main" val="5656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FDCE-DC89-46AD-A93B-2DC30C28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dirty="0"/>
              <a:t>WHAT DO WE CALL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94A0-CDEC-46A4-B9EB-7AA95988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sz="2800" dirty="0"/>
              <a:t>IRLEN SYNDROME</a:t>
            </a:r>
          </a:p>
          <a:p>
            <a:r>
              <a:rPr lang="en-AU" sz="2800" dirty="0"/>
              <a:t>MEARES-IRLEN SYNDROME</a:t>
            </a:r>
          </a:p>
          <a:p>
            <a:r>
              <a:rPr lang="en-AU" sz="2800" dirty="0"/>
              <a:t>SCOTOPIC SENSITIVITY SYNDROME</a:t>
            </a:r>
          </a:p>
          <a:p>
            <a:r>
              <a:rPr lang="en-AU" sz="2800" dirty="0"/>
              <a:t>VISUAL PROCESSING DISORDER</a:t>
            </a:r>
          </a:p>
          <a:p>
            <a:r>
              <a:rPr lang="en-AU" sz="2800" dirty="0"/>
              <a:t>ANOMALOUS VISUAL PROCESSING</a:t>
            </a:r>
          </a:p>
          <a:p>
            <a:r>
              <a:rPr lang="en-AU" sz="2800" dirty="0"/>
              <a:t>VISUAL PERCEPTION DYSFUNCTION</a:t>
            </a:r>
          </a:p>
          <a:p>
            <a:r>
              <a:rPr lang="en-AU" sz="2800" dirty="0"/>
              <a:t>VISUAL PERCEPTUAL DYSLEXIA</a:t>
            </a:r>
          </a:p>
          <a:p>
            <a:r>
              <a:rPr lang="en-AU" sz="2800" dirty="0"/>
              <a:t>IRLEN DYSLEXIA</a:t>
            </a:r>
          </a:p>
          <a:p>
            <a:r>
              <a:rPr lang="en-AU" sz="2800" dirty="0"/>
              <a:t>LIGHT SENSITIVITY/PHOTOPHOBIA</a:t>
            </a:r>
          </a:p>
          <a:p>
            <a:r>
              <a:rPr lang="en-AU" sz="2800" dirty="0"/>
              <a:t>VISUAL STRESS</a:t>
            </a:r>
          </a:p>
          <a:p>
            <a:r>
              <a:rPr lang="en-AU" sz="2800" dirty="0"/>
              <a:t>VISUAL DISCOMFORT</a:t>
            </a:r>
          </a:p>
        </p:txBody>
      </p:sp>
    </p:spTree>
    <p:extLst>
      <p:ext uri="{BB962C8B-B14F-4D97-AF65-F5344CB8AC3E}">
        <p14:creationId xmlns:p14="http://schemas.microsoft.com/office/powerpoint/2010/main" val="151633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1752-3B49-41A6-9E45-C5DD13B0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598585"/>
          </a:xfrm>
        </p:spPr>
        <p:txBody>
          <a:bodyPr>
            <a:normAutofit/>
          </a:bodyPr>
          <a:lstStyle/>
          <a:p>
            <a:pPr algn="ctr"/>
            <a:r>
              <a:rPr lang="en-AU" sz="4400" dirty="0"/>
              <a:t>PROBLEMS WITH HAVING VARIOUS NAMES FOR  “IT”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1DFCA3-DA06-4900-83FA-8ED547FEC4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4949" y="2600664"/>
            <a:ext cx="5023141" cy="332318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B60C8-05E8-4D23-B97B-8A23813E8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8767" y="2600664"/>
            <a:ext cx="4313864" cy="3323182"/>
          </a:xfrm>
        </p:spPr>
        <p:txBody>
          <a:bodyPr>
            <a:normAutofit/>
          </a:bodyPr>
          <a:lstStyle/>
          <a:p>
            <a:r>
              <a:rPr lang="en-AU" sz="3200" dirty="0"/>
              <a:t>Creates confusion</a:t>
            </a:r>
          </a:p>
          <a:p>
            <a:pPr marL="0" indent="0">
              <a:buNone/>
            </a:pPr>
            <a:endParaRPr lang="en-AU" sz="3200" dirty="0"/>
          </a:p>
          <a:p>
            <a:r>
              <a:rPr lang="en-AU" sz="3200" dirty="0"/>
              <a:t>Reduces credibility</a:t>
            </a:r>
          </a:p>
          <a:p>
            <a:endParaRPr lang="en-AU" sz="3200" dirty="0"/>
          </a:p>
          <a:p>
            <a:r>
              <a:rPr lang="en-AU" sz="3200" dirty="0"/>
              <a:t>Implies uncertainty</a:t>
            </a:r>
          </a:p>
          <a:p>
            <a:endParaRPr lang="en-AU" sz="28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3147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43AF-33DD-4923-A9FE-C247131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/>
              <a:t>PROBLEMS WITH CALLING “IT”</a:t>
            </a:r>
            <a:br>
              <a:rPr lang="en-AU" sz="3200" dirty="0"/>
            </a:br>
            <a:r>
              <a:rPr lang="en-AU" sz="3200" dirty="0"/>
              <a:t>IRLEN SYNDROME/SCOTOPIC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89B7-8651-4ADC-911F-EA2A71E8F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Considered a problem with Reading only</a:t>
            </a:r>
          </a:p>
          <a:p>
            <a:r>
              <a:rPr lang="en-AU" sz="2000" dirty="0"/>
              <a:t>Accepted mythology “It doesn’t exist” </a:t>
            </a:r>
          </a:p>
          <a:p>
            <a:r>
              <a:rPr lang="en-AU" sz="2000" dirty="0"/>
              <a:t>Most Health Professionals are not even aware of it </a:t>
            </a:r>
          </a:p>
          <a:p>
            <a:r>
              <a:rPr lang="en-AU" sz="2000" dirty="0"/>
              <a:t>No real interest except by parents who “know there is something holding their child back”</a:t>
            </a:r>
          </a:p>
          <a:p>
            <a:r>
              <a:rPr lang="en-AU" sz="2000" dirty="0"/>
              <a:t>Not everyone is affected significantly</a:t>
            </a:r>
          </a:p>
          <a:p>
            <a:r>
              <a:rPr lang="en-AU" sz="2000" dirty="0"/>
              <a:t>Not seen as a social problem by authorities</a:t>
            </a:r>
          </a:p>
          <a:p>
            <a:r>
              <a:rPr lang="en-AU" sz="2000" dirty="0"/>
              <a:t>Most people “live with it” and don’t even know “things” could be better</a:t>
            </a:r>
          </a:p>
        </p:txBody>
      </p:sp>
    </p:spTree>
    <p:extLst>
      <p:ext uri="{BB962C8B-B14F-4D97-AF65-F5344CB8AC3E}">
        <p14:creationId xmlns:p14="http://schemas.microsoft.com/office/powerpoint/2010/main" val="1984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F2CA-283E-4834-8957-3BD837B5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PROBLEMS WITH CALLING “IT”</a:t>
            </a:r>
            <a:br>
              <a:rPr lang="en-AU" dirty="0"/>
            </a:br>
            <a:r>
              <a:rPr lang="en-AU" dirty="0"/>
              <a:t>LIGHT SENSITIVITY OR PHOTOPHOBIA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D1EC-1D0C-4051-BB90-CABEB532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384612"/>
          </a:xfrm>
        </p:spPr>
        <p:txBody>
          <a:bodyPr>
            <a:normAutofit/>
          </a:bodyPr>
          <a:lstStyle/>
          <a:p>
            <a:r>
              <a:rPr lang="en-AU" sz="2400" dirty="0"/>
              <a:t>Seen as an eyesight problem </a:t>
            </a:r>
          </a:p>
          <a:p>
            <a:r>
              <a:rPr lang="en-AU" sz="2400" dirty="0"/>
              <a:t>Sunglasses or “tinted lenses” are provided</a:t>
            </a:r>
          </a:p>
          <a:p>
            <a:r>
              <a:rPr lang="en-AU" sz="2400" dirty="0"/>
              <a:t>Ophthalmologists and optometrists consider us a threat</a:t>
            </a:r>
          </a:p>
          <a:p>
            <a:r>
              <a:rPr lang="en-AU" sz="2400" dirty="0"/>
              <a:t>Parents advised to go to Behavioural Optometrist by teachers and other Health Professionals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4B543-5171-4B94-AC11-251DA480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44" y="4117040"/>
            <a:ext cx="1721671" cy="24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7ADF-A628-4270-B00F-7B11A082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000" dirty="0"/>
              <a:t>PROBLEMS WITH CALLING “IT”</a:t>
            </a:r>
            <a:br>
              <a:rPr lang="en-AU" sz="3000" dirty="0"/>
            </a:br>
            <a:r>
              <a:rPr lang="en-AU" sz="3000" dirty="0"/>
              <a:t>ANOMALOUS VISUAL PROCESSING OR VISUAL PROCESSING DYSFUNCTION (DISORDER)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7819-E23E-4142-9622-788CAF7A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900" dirty="0"/>
              <a:t>We </a:t>
            </a:r>
            <a:r>
              <a:rPr lang="en-AU" sz="1900" u="sng" dirty="0"/>
              <a:t>KNOW</a:t>
            </a:r>
            <a:r>
              <a:rPr lang="en-AU" sz="1900" dirty="0"/>
              <a:t> it involves the </a:t>
            </a:r>
            <a:r>
              <a:rPr lang="en-AU" sz="1900" b="1" dirty="0"/>
              <a:t>BRAIN</a:t>
            </a:r>
            <a:r>
              <a:rPr lang="en-AU" sz="1900" dirty="0"/>
              <a:t> and </a:t>
            </a:r>
            <a:r>
              <a:rPr lang="en-AU" sz="1900" u="sng" dirty="0"/>
              <a:t>NOT the EYES</a:t>
            </a:r>
            <a:r>
              <a:rPr lang="en-AU" sz="1900" dirty="0"/>
              <a:t>…. </a:t>
            </a:r>
            <a:r>
              <a:rPr lang="en-AU" sz="1900" b="1" dirty="0"/>
              <a:t>BUT…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sz="1900" dirty="0"/>
              <a:t>Not considered a </a:t>
            </a:r>
            <a:r>
              <a:rPr lang="en-AU" sz="1900" u="sng" dirty="0"/>
              <a:t>MEDICAL</a:t>
            </a:r>
            <a:r>
              <a:rPr lang="en-AU" sz="1900" dirty="0"/>
              <a:t> problem </a:t>
            </a:r>
          </a:p>
          <a:p>
            <a:pPr marL="0" indent="0">
              <a:buNone/>
            </a:pPr>
            <a:r>
              <a:rPr lang="en-AU" sz="1900" dirty="0"/>
              <a:t>      (there is no medical treatment)</a:t>
            </a:r>
          </a:p>
          <a:p>
            <a:r>
              <a:rPr lang="en-AU" sz="1900" dirty="0"/>
              <a:t>Not considered a </a:t>
            </a:r>
            <a:r>
              <a:rPr lang="en-AU" sz="1900" u="sng" dirty="0"/>
              <a:t>PSYCHOLOGY</a:t>
            </a:r>
            <a:r>
              <a:rPr lang="en-AU" sz="1900" dirty="0"/>
              <a:t> problem </a:t>
            </a:r>
          </a:p>
          <a:p>
            <a:pPr marL="0" indent="0">
              <a:buNone/>
            </a:pPr>
            <a:r>
              <a:rPr lang="en-AU" sz="1900" dirty="0"/>
              <a:t>      (there is no psychological treatment) </a:t>
            </a:r>
          </a:p>
          <a:p>
            <a:r>
              <a:rPr lang="en-AU" sz="1900" dirty="0"/>
              <a:t>Not considered an </a:t>
            </a:r>
            <a:r>
              <a:rPr lang="en-AU" sz="1900" u="sng" dirty="0"/>
              <a:t>EDUCATION</a:t>
            </a:r>
            <a:r>
              <a:rPr lang="en-AU" sz="1900" dirty="0"/>
              <a:t> problem</a:t>
            </a:r>
          </a:p>
          <a:p>
            <a:pPr marL="0" indent="0">
              <a:buNone/>
            </a:pPr>
            <a:r>
              <a:rPr lang="en-AU" sz="1900" dirty="0"/>
              <a:t>      (there is no educational treatment)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D2150-EBA2-4F50-9FB5-0E65151C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5" y="2819294"/>
            <a:ext cx="4018652" cy="30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6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7D8E-F254-4D4B-878B-7EC25956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PROBLEMS WITH CALLING “IT”</a:t>
            </a:r>
            <a:br>
              <a:rPr lang="en-AU" dirty="0"/>
            </a:br>
            <a:r>
              <a:rPr lang="en-AU" dirty="0"/>
              <a:t>VISUAL DYSLEXIA OR IRLEN DYSLEXIA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3652-6CF4-49FF-AB86-ECC8D5DED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400" dirty="0"/>
              <a:t>The state and national Dyslexia Associations feel they have “ownership” of that term.</a:t>
            </a:r>
          </a:p>
          <a:p>
            <a:r>
              <a:rPr lang="en-AU" sz="2400" dirty="0"/>
              <a:t>They are supported by SPELD in all </a:t>
            </a:r>
          </a:p>
          <a:p>
            <a:pPr marL="0" indent="0">
              <a:buNone/>
            </a:pPr>
            <a:r>
              <a:rPr lang="en-AU" sz="2400" dirty="0"/>
              <a:t>     states. </a:t>
            </a:r>
          </a:p>
          <a:p>
            <a:pPr lvl="1"/>
            <a:r>
              <a:rPr lang="en-AU" sz="2200" dirty="0"/>
              <a:t>They are powerful</a:t>
            </a:r>
          </a:p>
          <a:p>
            <a:pPr lvl="1"/>
            <a:r>
              <a:rPr lang="en-AU" sz="2200" dirty="0"/>
              <a:t>They have the government’s “ear”</a:t>
            </a:r>
          </a:p>
          <a:p>
            <a:pPr lvl="1"/>
            <a:r>
              <a:rPr lang="en-AU" sz="2200" dirty="0"/>
              <a:t>Dyslexia has negative connotations</a:t>
            </a:r>
          </a:p>
          <a:p>
            <a:pPr lvl="1"/>
            <a:r>
              <a:rPr lang="en-AU" sz="2200" dirty="0"/>
              <a:t>It reinforces the idea that Irlen is all to </a:t>
            </a:r>
          </a:p>
          <a:p>
            <a:pPr marL="457200" lvl="1" indent="0">
              <a:buNone/>
            </a:pPr>
            <a:r>
              <a:rPr lang="en-AU" sz="2200" dirty="0"/>
              <a:t>    do with Reading</a:t>
            </a:r>
          </a:p>
          <a:p>
            <a:pPr lvl="1"/>
            <a:r>
              <a:rPr lang="en-AU" sz="2200" dirty="0"/>
              <a:t>SPELD used to support Irlen, but not presently.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4ED04-9F96-40C1-B748-0295AE9CB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047" y="2603349"/>
            <a:ext cx="3604386" cy="24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4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DA81-597C-4E0F-BF90-8781074D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8172"/>
          </a:xfrm>
        </p:spPr>
        <p:txBody>
          <a:bodyPr/>
          <a:lstStyle/>
          <a:p>
            <a:pPr algn="ctr"/>
            <a:r>
              <a:rPr lang="en-AU" dirty="0"/>
              <a:t>WOULD MORE RESEARCH HELP?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29F501-DD24-4B88-8CE5-90AB3AF6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362" y="1452281"/>
            <a:ext cx="8915400" cy="5271247"/>
          </a:xfrm>
        </p:spPr>
        <p:txBody>
          <a:bodyPr/>
          <a:lstStyle/>
          <a:p>
            <a:r>
              <a:rPr lang="en-AU" sz="1900" dirty="0"/>
              <a:t>There are hundreds of research articles on </a:t>
            </a:r>
            <a:r>
              <a:rPr lang="en-AU" sz="1900" dirty="0">
                <a:hlinkClick r:id="rId2"/>
              </a:rPr>
              <a:t>www.Irlen.com</a:t>
            </a:r>
            <a:endParaRPr lang="en-AU" sz="1900" dirty="0"/>
          </a:p>
          <a:p>
            <a:r>
              <a:rPr lang="en-AU" sz="1900" dirty="0"/>
              <a:t>Not all positive, but certainly not all negative.</a:t>
            </a:r>
          </a:p>
          <a:p>
            <a:r>
              <a:rPr lang="en-AU" sz="1900" dirty="0"/>
              <a:t>If a genuine person wanted to look at the research, they could access this list.</a:t>
            </a:r>
          </a:p>
          <a:p>
            <a:r>
              <a:rPr lang="en-AU" sz="1900" dirty="0"/>
              <a:t>It is easier to believe the “myth” that there is no research, or the research is not in peer-reviewed journals.</a:t>
            </a:r>
          </a:p>
          <a:p>
            <a:r>
              <a:rPr lang="en-AU" sz="1900" dirty="0"/>
              <a:t>More research would help, BUT, would it be read by those who are non-believers?    Most likely NOT!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3F7BFB-C56C-477A-AC70-2058AC31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379" y="3986043"/>
            <a:ext cx="2737485" cy="2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9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0902-1F57-4A60-A9DB-2340EF05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PROBLEMS WITH GETTING RESEARCH DONE.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C8E8-E7AD-4B57-90FD-C9CF236D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71" y="1656679"/>
            <a:ext cx="10574766" cy="5413786"/>
          </a:xfrm>
        </p:spPr>
        <p:txBody>
          <a:bodyPr>
            <a:normAutofit/>
          </a:bodyPr>
          <a:lstStyle/>
          <a:p>
            <a:r>
              <a:rPr lang="en-AU" b="1" dirty="0"/>
              <a:t>POLITICAL..</a:t>
            </a:r>
          </a:p>
          <a:p>
            <a:pPr lvl="1"/>
            <a:r>
              <a:rPr lang="en-AU" sz="1900" dirty="0"/>
              <a:t>Not many, if any, will even consider it BECAUSE they don’t want to be seen as supporting something that everyone knows “does not exist” </a:t>
            </a:r>
          </a:p>
          <a:p>
            <a:pPr lvl="1"/>
            <a:r>
              <a:rPr lang="en-AU" sz="1900" dirty="0"/>
              <a:t>All research MUST  be done at the University level to even be considered valid.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r>
              <a:rPr lang="en-AU" b="1" dirty="0"/>
              <a:t>FUNDING..</a:t>
            </a:r>
          </a:p>
          <a:p>
            <a:pPr lvl="1"/>
            <a:r>
              <a:rPr lang="en-AU" sz="1900" dirty="0"/>
              <a:t>Granting bodies are mostly from government sources</a:t>
            </a:r>
          </a:p>
          <a:p>
            <a:pPr lvl="1"/>
            <a:r>
              <a:rPr lang="en-AU" sz="1900" dirty="0"/>
              <a:t>Medical grants are sometimes funded by pharmaceutical companies but these lack credibility because seen as having  vested interest.</a:t>
            </a:r>
          </a:p>
          <a:p>
            <a:pPr lvl="1"/>
            <a:r>
              <a:rPr lang="en-AU" sz="1900" dirty="0"/>
              <a:t>All grants have to be “peer-reviewed”  (there are no “peers” doing research on Irlen)</a:t>
            </a:r>
          </a:p>
          <a:p>
            <a:pPr marL="457200" lvl="1" indent="0">
              <a:buNone/>
            </a:pPr>
            <a:endParaRPr lang="en-AU" b="1" dirty="0"/>
          </a:p>
          <a:p>
            <a:pPr lvl="1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ABE5A-4A48-46C4-A7F5-AB0DF2947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20" y="5003206"/>
            <a:ext cx="1299082" cy="1729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BED71-283F-40B4-BAE5-86D30C77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240" y="3288968"/>
            <a:ext cx="2504658" cy="16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{9C50B6EC-4298-40D6-8937-65DF00086768}tf02892315</Template>
  <TotalTime>598</TotalTime>
  <Words>777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WHAT TO DO?</vt:lpstr>
      <vt:lpstr>WHAT DO WE CALL IT?</vt:lpstr>
      <vt:lpstr>PROBLEMS WITH HAVING VARIOUS NAMES FOR  “IT”</vt:lpstr>
      <vt:lpstr>PROBLEMS WITH CALLING “IT” IRLEN SYNDROME/SCOTOPIC SENSITIVITY</vt:lpstr>
      <vt:lpstr>PROBLEMS WITH CALLING “IT” LIGHT SENSITIVITY OR PHOTOPHOBIA</vt:lpstr>
      <vt:lpstr>PROBLEMS WITH CALLING “IT” ANOMALOUS VISUAL PROCESSING OR VISUAL PROCESSING DYSFUNCTION (DISORDER)</vt:lpstr>
      <vt:lpstr>PROBLEMS WITH CALLING “IT” VISUAL DYSLEXIA OR IRLEN DYSLEXIA</vt:lpstr>
      <vt:lpstr>WOULD MORE RESEARCH HELP?</vt:lpstr>
      <vt:lpstr>PROBLEMS WITH GETTING RESEARCH DONE.</vt:lpstr>
      <vt:lpstr>ARE THERE ANY SOLUTIONS?</vt:lpstr>
      <vt:lpstr>WHAT CAN WE DO?</vt:lpstr>
      <vt:lpstr>HOW TO SURVIVE THE PERCEIVED “THREATS”</vt:lpstr>
      <vt:lpstr>FINALLY… THIS IS WHAT WE ARE ALL ABOUT…..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DO?</dc:title>
  <dc:creator>Joan Brien</dc:creator>
  <cp:lastModifiedBy>Joan Brien</cp:lastModifiedBy>
  <cp:revision>30</cp:revision>
  <dcterms:created xsi:type="dcterms:W3CDTF">2020-01-27T04:19:20Z</dcterms:created>
  <dcterms:modified xsi:type="dcterms:W3CDTF">2021-03-04T07:05:57Z</dcterms:modified>
</cp:coreProperties>
</file>